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9143283-227D-4295-847D-7C98488A7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1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9627E6C-E00A-47BE-A3AC-84BAA4C72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96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8140468-0116-4AD3-BBF7-F3EDFA9BF70F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61BC3D-CA81-4DC2-8A0E-1DEDA0C5B37E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572809-4B5E-42AE-B89A-EC01D6F37337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679216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50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5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我要唱耶和華的大慈愛</a:t>
            </a:r>
            <a:br>
              <a:rPr lang="en-US" altLang="zh-TW" sz="2800" b="1" dirty="0">
                <a:latin typeface="Arial Narrow" pitchFamily="34" charset="0"/>
                <a:ea typeface="新細明體" pitchFamily="18" charset="-120"/>
                <a:cs typeface="Courier New" pitchFamily="49" charset="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  <a:cs typeface="Courier New" pitchFamily="49" charset="0"/>
              </a:rPr>
              <a:t>I WILL SING OF THE MERCIES OF THE LORD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我要唱耶和華的大慈愛到永遠，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 forever,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我要唱，我要唱；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sing, I will sing.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我要唱耶和華的大慈愛到永遠，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 forever,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我要唱耶和華的大慈愛。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pitchFamily="18" charset="-120"/>
              </a:rPr>
              <a:t>H022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2/3)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用我口，叫人知道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With my mouth will I make known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祢大信實，祢大信實；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Thy faithfulness, Thy faithfulness,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用我口，叫人知道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With my mouth will I make known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祢大信實直到萬世萬代。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Thy faithfulness to all generations.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pitchFamily="18" charset="-120"/>
              </a:rPr>
              <a:t>H022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3/3)</a:t>
            </a:r>
            <a:endParaRPr lang="zh-TW" altLang="en-US" sz="2400" dirty="0">
              <a:ea typeface="新細明體" pitchFamily="18" charset="-120"/>
            </a:endParaRP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我要唱耶和華的大慈愛到永遠，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 forever,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我要唱，我要唱；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sing, I will sing.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我要唱耶和華的大慈愛到永遠，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 forever,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我要唱耶和華的大慈愛。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will sing of the mercies of the Lord. </a:t>
            </a:r>
            <a:endParaRPr lang="en-US" altLang="zh-TW" sz="2800" dirty="0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179</TotalTime>
  <Words>237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H022  我要唱耶和華的大慈愛 I WILL SING OF THE MERCIES OF THE LORD (1/1)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H022 我要唱耶和華的大慈愛I WILL SING OF THE MERCIES OF THE LORD</dc:title>
  <dc:subject>Hymnary 聖徒詩歌</dc:subject>
  <dc:creator>Psalm 89:1</dc:creator>
  <cp:lastModifiedBy>Timothy Liang</cp:lastModifiedBy>
  <cp:revision>34</cp:revision>
  <dcterms:created xsi:type="dcterms:W3CDTF">2001-04-19T19:07:54Z</dcterms:created>
  <dcterms:modified xsi:type="dcterms:W3CDTF">2017-07-31T22:40:09Z</dcterms:modified>
</cp:coreProperties>
</file>